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1" r:id="rId14"/>
    <p:sldId id="272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A575C-D1E9-4054-BF87-05BAE8496AED}" type="datetimeFigureOut">
              <a:rPr lang="cs-CZ" smtClean="0"/>
              <a:t>28.1.2011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95BB-156C-4FBF-955C-402D348C88E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A575C-D1E9-4054-BF87-05BAE8496AED}" type="datetimeFigureOut">
              <a:rPr lang="cs-CZ" smtClean="0"/>
              <a:t>28.1.2011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95BB-156C-4FBF-955C-402D348C88E8}" type="slidenum">
              <a:rPr lang="cs-CZ" smtClean="0"/>
              <a:t>‹#›</a:t>
            </a:fld>
            <a:endParaRPr lang="cs-CZ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A575C-D1E9-4054-BF87-05BAE8496AED}" type="datetimeFigureOut">
              <a:rPr lang="cs-CZ" smtClean="0"/>
              <a:t>28.1.2011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95BB-156C-4FBF-955C-402D348C88E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A575C-D1E9-4054-BF87-05BAE8496AED}" type="datetimeFigureOut">
              <a:rPr lang="cs-CZ" smtClean="0"/>
              <a:t>28.1.2011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95BB-156C-4FBF-955C-402D348C88E8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A575C-D1E9-4054-BF87-05BAE8496AED}" type="datetimeFigureOut">
              <a:rPr lang="cs-CZ" smtClean="0"/>
              <a:t>28.1.2011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95BB-156C-4FBF-955C-402D348C88E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A575C-D1E9-4054-BF87-05BAE8496AED}" type="datetimeFigureOut">
              <a:rPr lang="cs-CZ" smtClean="0"/>
              <a:t>28.1.2011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95BB-156C-4FBF-955C-402D348C88E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A575C-D1E9-4054-BF87-05BAE8496AED}" type="datetimeFigureOut">
              <a:rPr lang="cs-CZ" smtClean="0"/>
              <a:t>28.1.2011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95BB-156C-4FBF-955C-402D348C88E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A575C-D1E9-4054-BF87-05BAE8496AED}" type="datetimeFigureOut">
              <a:rPr lang="cs-CZ" smtClean="0"/>
              <a:t>28.1.2011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95BB-156C-4FBF-955C-402D348C88E8}" type="slidenum">
              <a:rPr lang="cs-CZ" smtClean="0"/>
              <a:t>‹#›</a:t>
            </a:fld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A575C-D1E9-4054-BF87-05BAE8496AED}" type="datetimeFigureOut">
              <a:rPr lang="cs-CZ" smtClean="0"/>
              <a:t>28.1.2011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95BB-156C-4FBF-955C-402D348C88E8}" type="slidenum">
              <a:rPr lang="cs-CZ" smtClean="0"/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A575C-D1E9-4054-BF87-05BAE8496AED}" type="datetimeFigureOut">
              <a:rPr lang="cs-CZ" smtClean="0"/>
              <a:t>28.1.2011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95BB-156C-4FBF-955C-402D348C88E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A575C-D1E9-4054-BF87-05BAE8496AED}" type="datetimeFigureOut">
              <a:rPr lang="cs-CZ" smtClean="0"/>
              <a:t>28.1.2011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F95BB-156C-4FBF-955C-402D348C88E8}" type="slidenum">
              <a:rPr lang="cs-CZ" smtClean="0"/>
              <a:t>‹#›</a:t>
            </a:fld>
            <a:endParaRPr lang="cs-CZ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9EA575C-D1E9-4054-BF87-05BAE8496AED}" type="datetimeFigureOut">
              <a:rPr lang="cs-CZ" smtClean="0"/>
              <a:t>28.1.2011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62F95BB-156C-4FBF-955C-402D348C88E8}" type="slidenum">
              <a:rPr lang="cs-CZ" smtClean="0"/>
              <a:t>‹#›</a:t>
            </a:fld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SDRUŽENÍ DOBROVOLNÝCH HASIČŮ</a:t>
            </a:r>
            <a:br>
              <a:rPr lang="cs-CZ" dirty="0" smtClean="0"/>
            </a:br>
            <a:r>
              <a:rPr lang="cs-CZ" dirty="0" smtClean="0"/>
              <a:t>KŘIŠŤANOVICE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501008"/>
            <a:ext cx="1571753" cy="216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22485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4724"/>
    </mc:Choice>
    <mc:Fallback>
      <p:transition advTm="472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ČLENSKÁ ZÁKLADNA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Ing. Antonín </a:t>
            </a:r>
            <a:r>
              <a:rPr lang="cs-CZ" dirty="0" err="1" smtClean="0"/>
              <a:t>Dibďák</a:t>
            </a:r>
            <a:endParaRPr lang="cs-CZ" dirty="0" smtClean="0"/>
          </a:p>
          <a:p>
            <a:r>
              <a:rPr lang="cs-CZ" dirty="0" smtClean="0"/>
              <a:t>Michal </a:t>
            </a:r>
            <a:r>
              <a:rPr lang="cs-CZ" dirty="0" err="1" smtClean="0"/>
              <a:t>Duchovný</a:t>
            </a:r>
            <a:endParaRPr lang="cs-CZ" dirty="0" smtClean="0"/>
          </a:p>
          <a:p>
            <a:r>
              <a:rPr lang="cs-CZ" dirty="0" smtClean="0"/>
              <a:t>Michal </a:t>
            </a:r>
            <a:r>
              <a:rPr lang="cs-CZ" dirty="0" err="1" smtClean="0"/>
              <a:t>Hicz</a:t>
            </a:r>
            <a:endParaRPr lang="cs-CZ" dirty="0" smtClean="0"/>
          </a:p>
          <a:p>
            <a:r>
              <a:rPr lang="cs-CZ" dirty="0" smtClean="0"/>
              <a:t>Pavel </a:t>
            </a:r>
            <a:r>
              <a:rPr lang="cs-CZ" dirty="0" err="1" smtClean="0"/>
              <a:t>Hicz</a:t>
            </a:r>
            <a:endParaRPr lang="cs-CZ" dirty="0" smtClean="0"/>
          </a:p>
          <a:p>
            <a:r>
              <a:rPr lang="cs-CZ" dirty="0" smtClean="0"/>
              <a:t>Miroslav Holub</a:t>
            </a:r>
          </a:p>
          <a:p>
            <a:r>
              <a:rPr lang="cs-CZ" dirty="0" smtClean="0"/>
              <a:t>Josef </a:t>
            </a:r>
            <a:r>
              <a:rPr lang="cs-CZ" dirty="0" err="1" smtClean="0"/>
              <a:t>Kotěšovský</a:t>
            </a:r>
            <a:endParaRPr lang="cs-CZ" dirty="0" smtClean="0"/>
          </a:p>
          <a:p>
            <a:r>
              <a:rPr lang="cs-CZ" dirty="0" smtClean="0"/>
              <a:t>Radek </a:t>
            </a:r>
            <a:r>
              <a:rPr lang="cs-CZ" dirty="0" err="1" smtClean="0"/>
              <a:t>Kotěšovský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cs-CZ" dirty="0" smtClean="0"/>
              <a:t>Petr </a:t>
            </a:r>
            <a:r>
              <a:rPr lang="cs-CZ" dirty="0" err="1" smtClean="0"/>
              <a:t>Ondrušík</a:t>
            </a:r>
            <a:endParaRPr lang="cs-CZ" dirty="0" smtClean="0"/>
          </a:p>
          <a:p>
            <a:r>
              <a:rPr lang="cs-CZ" dirty="0" smtClean="0"/>
              <a:t>Lukáš Studený</a:t>
            </a:r>
          </a:p>
          <a:p>
            <a:r>
              <a:rPr lang="cs-CZ" dirty="0" smtClean="0"/>
              <a:t>Martin </a:t>
            </a:r>
            <a:r>
              <a:rPr lang="cs-CZ" dirty="0" err="1" smtClean="0"/>
              <a:t>Zona</a:t>
            </a:r>
            <a:endParaRPr lang="cs-CZ" dirty="0" smtClean="0"/>
          </a:p>
          <a:p>
            <a:r>
              <a:rPr lang="cs-CZ" dirty="0" smtClean="0"/>
              <a:t>Michal Uličný</a:t>
            </a:r>
          </a:p>
          <a:p>
            <a:r>
              <a:rPr lang="cs-CZ" dirty="0" smtClean="0"/>
              <a:t>Vladimír Uličný</a:t>
            </a:r>
          </a:p>
          <a:p>
            <a:r>
              <a:rPr lang="cs-CZ" dirty="0" smtClean="0"/>
              <a:t>Michal </a:t>
            </a:r>
            <a:r>
              <a:rPr lang="cs-CZ" dirty="0" err="1" smtClean="0"/>
              <a:t>Lukač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747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0798">
        <p:circle/>
      </p:transition>
    </mc:Choice>
    <mc:Fallback xmlns="">
      <p:transition spd="slow" advTm="10798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3269696"/>
          </a:xfrm>
        </p:spPr>
        <p:txBody>
          <a:bodyPr>
            <a:noAutofit/>
          </a:bodyPr>
          <a:lstStyle/>
          <a:p>
            <a:pPr algn="l"/>
            <a:r>
              <a:rPr lang="cs-CZ" sz="1400" dirty="0" smtClean="0">
                <a:solidFill>
                  <a:srgbClr val="7030A0"/>
                </a:solidFill>
                <a:latin typeface="Arial Black" pitchFamily="34" charset="0"/>
              </a:rPr>
              <a:t>	Sdružení dobrovolných hasičů Křišťanovice v současném složení navázalo v roce 2003 činnost na práci svých předchůdců, kteří ukončili členství v SDH a nebo již neměli zájem o práci ve sboru. </a:t>
            </a:r>
            <a:br>
              <a:rPr lang="cs-CZ" sz="1400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cs-CZ" sz="1400" dirty="0">
                <a:solidFill>
                  <a:srgbClr val="7030A0"/>
                </a:solidFill>
                <a:latin typeface="Arial Black" pitchFamily="34" charset="0"/>
              </a:rPr>
              <a:t/>
            </a:r>
            <a:br>
              <a:rPr lang="cs-CZ" sz="1400" dirty="0">
                <a:solidFill>
                  <a:srgbClr val="7030A0"/>
                </a:solidFill>
                <a:latin typeface="Arial Black" pitchFamily="34" charset="0"/>
              </a:rPr>
            </a:br>
            <a:r>
              <a:rPr lang="cs-CZ" sz="1400" dirty="0" smtClean="0">
                <a:solidFill>
                  <a:srgbClr val="7030A0"/>
                </a:solidFill>
                <a:latin typeface="Arial Black" pitchFamily="34" charset="0"/>
              </a:rPr>
              <a:t>	Na základě smlouvy s obcí nám byla dána do bezplatného užívání hasičská klubovna a požární technika. Během tří let nám obec zakoupila nové oblečení, zrekonstruovala agregát PPS-12 v hodnotě 60.000,-Kč a dovybavila potřebným dalším vybavením pro ostrý zásah při požárech i pro sportovní činnost.</a:t>
            </a:r>
            <a:br>
              <a:rPr lang="cs-CZ" sz="1400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cs-CZ" sz="1400" dirty="0">
                <a:solidFill>
                  <a:srgbClr val="7030A0"/>
                </a:solidFill>
                <a:latin typeface="Arial Black" pitchFamily="34" charset="0"/>
              </a:rPr>
              <a:t/>
            </a:r>
            <a:br>
              <a:rPr lang="cs-CZ" sz="1400" dirty="0">
                <a:solidFill>
                  <a:srgbClr val="7030A0"/>
                </a:solidFill>
                <a:latin typeface="Arial Black" pitchFamily="34" charset="0"/>
              </a:rPr>
            </a:br>
            <a:r>
              <a:rPr lang="cs-CZ" sz="1400" dirty="0" smtClean="0">
                <a:solidFill>
                  <a:srgbClr val="7030A0"/>
                </a:solidFill>
                <a:latin typeface="Arial Black" pitchFamily="34" charset="0"/>
              </a:rPr>
              <a:t>	Naše sdružení se každoročně zúčastňuje okrskové soutěže v požárním sportu, kde většinou obsazujeme přední místa. Dle časových možností se zúčastňujeme pohárových soutěží v okolí a i zde jsme dosáhli mnoha úspěchů, což dokazuje foto získaných pohárů. I přes některé problémy s odchodem některých členů ze sdružení kvůli časovým studijním a jiným důvodům hledáme do budoucna s optimismem, protože se nám daří získávat nové členy SDH z řad dospívající mládeže.</a:t>
            </a:r>
            <a:endParaRPr lang="cs-CZ" sz="1400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cs-CZ" sz="3200" dirty="0" smtClean="0">
                <a:latin typeface="Arial Black" pitchFamily="34" charset="0"/>
              </a:rPr>
              <a:t>HISTORIE HASIČŮ</a:t>
            </a:r>
            <a:endParaRPr lang="cs-CZ" sz="32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71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307">
        <p14:ripple/>
      </p:transition>
    </mc:Choice>
    <mc:Fallback xmlns="">
      <p:transition spd="slow" advTm="203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83668" y="-711460"/>
            <a:ext cx="5976664" cy="864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5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5909">
        <p14:honeycomb/>
      </p:transition>
    </mc:Choice>
    <mc:Fallback xmlns="">
      <p:transition spd="slow" advTm="590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ZÍSKANÁ OCENĚNÍ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6" y="2204864"/>
            <a:ext cx="7983979" cy="41764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1723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509">
        <p14:prism/>
      </p:transition>
    </mc:Choice>
    <mc:Fallback xmlns="">
      <p:transition spd="slow" advTm="650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Udělená čestná uznání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362" y="2679700"/>
            <a:ext cx="2974614" cy="3446463"/>
          </a:xfrm>
        </p:spPr>
      </p:pic>
      <p:pic>
        <p:nvPicPr>
          <p:cNvPr id="6" name="Zástupný symbol pro obsah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679700"/>
            <a:ext cx="2975074" cy="3446463"/>
          </a:xfrm>
        </p:spPr>
      </p:pic>
    </p:spTree>
    <p:extLst>
      <p:ext uri="{BB962C8B-B14F-4D97-AF65-F5344CB8AC3E}">
        <p14:creationId xmlns:p14="http://schemas.microsoft.com/office/powerpoint/2010/main" val="352945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6449">
        <p14:reveal/>
      </p:transition>
    </mc:Choice>
    <mc:Fallback xmlns="">
      <p:transition spd="slow" advTm="644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827584" y="2348880"/>
            <a:ext cx="6480720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3200" dirty="0" smtClean="0"/>
              <a:t>Nyní následuje fotodokumentace našich hasičů při jejich snažení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98101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1052">
        <p14:glitter pattern="hexagon"/>
      </p:transition>
    </mc:Choice>
    <mc:Fallback xmlns="">
      <p:transition spd="slow" advTm="105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3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921">
        <p14:reveal/>
      </p:transition>
    </mc:Choice>
    <mc:Fallback xmlns="">
      <p:transition spd="slow" advTm="492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262296"/>
      </p:ext>
    </p:extLst>
  </p:cSld>
  <p:clrMapOvr>
    <a:masterClrMapping/>
  </p:clrMapOvr>
  <p:transition spd="slow" advTm="4995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036156"/>
      </p:ext>
    </p:extLst>
  </p:cSld>
  <p:clrMapOvr>
    <a:masterClrMapping/>
  </p:clrMapOvr>
  <p:transition spd="slow" advTm="4998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42"/>
            <a:ext cx="9144000" cy="683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994235"/>
      </p:ext>
    </p:extLst>
  </p:cSld>
  <p:clrMapOvr>
    <a:masterClrMapping/>
  </p:clrMapOvr>
  <p:transition spd="slow" advTm="5066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8" y="188640"/>
            <a:ext cx="8969307" cy="643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752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10" y="128751"/>
            <a:ext cx="8818179" cy="660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4" y="112986"/>
            <a:ext cx="9004151" cy="663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3500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2"/>
            <a:ext cx="9144000" cy="684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621379"/>
      </p:ext>
    </p:extLst>
  </p:cSld>
  <p:clrMapOvr>
    <a:masterClrMapping/>
  </p:clrMapOvr>
  <p:transition spd="slow" advTm="4991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2"/>
            <a:ext cx="9144000" cy="684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769474"/>
      </p:ext>
    </p:extLst>
  </p:cSld>
  <p:clrMapOvr>
    <a:masterClrMapping/>
  </p:clrMapOvr>
  <p:transition spd="slow" advTm="5315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80728"/>
            <a:ext cx="5780345" cy="5661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98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28"/>
    </mc:Choice>
    <mc:Fallback xmlns="">
      <p:transition spd="slow" advTm="4728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lnění">
  <a:themeElements>
    <a:clrScheme name="Vlnění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Vlnění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lnění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98</TotalTime>
  <Words>48</Words>
  <Application>Microsoft Office PowerPoint</Application>
  <PresentationFormat>Předvádění na obrazovce (4:3)</PresentationFormat>
  <Paragraphs>20</Paragraphs>
  <Slides>17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Vlnění</vt:lpstr>
      <vt:lpstr>SDRUŽENÍ DOBROVOLNÝCH HASIČŮ KŘIŠŤANOVICE</vt:lpstr>
      <vt:lpstr>ČLENSKÁ ZÁKLADNA</vt:lpstr>
      <vt:lpstr> Sdružení dobrovolných hasičů Křišťanovice v současném složení navázalo v roce 2003 činnost na práci svých předchůdců, kteří ukončili členství v SDH a nebo již neměli zájem o práci ve sboru.    Na základě smlouvy s obcí nám byla dána do bezplatného užívání hasičská klubovna a požární technika. Během tří let nám obec zakoupila nové oblečení, zrekonstruovala agregát PPS-12 v hodnotě 60.000,-Kč a dovybavila potřebným dalším vybavením pro ostrý zásah při požárech i pro sportovní činnost.   Naše sdružení se každoročně zúčastňuje okrskové soutěže v požárním sportu, kde většinou obsazujeme přední místa. Dle časových možností se zúčastňujeme pohárových soutěží v okolí a i zde jsme dosáhli mnoha úspěchů, což dokazuje foto získaných pohárů. I přes některé problémy s odchodem některých členů ze sdružení kvůli časovým studijním a jiným důvodům hledáme do budoucna s optimismem, protože se nám daří získávat nové členy SDH z řad dospívající mládeže.</vt:lpstr>
      <vt:lpstr>Prezentace aplikace PowerPoint</vt:lpstr>
      <vt:lpstr>ZÍSKANÁ OCENĚNÍ</vt:lpstr>
      <vt:lpstr>Udělená čestná uznání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SDRUŽENÍ DOBROVOLNÝCH HASIČŮ KŘIŠŤANOVICE</dc:title>
  <dc:creator>Lucie</dc:creator>
  <cp:lastModifiedBy>Lucie</cp:lastModifiedBy>
  <cp:revision>12</cp:revision>
  <dcterms:created xsi:type="dcterms:W3CDTF">2011-01-24T15:19:09Z</dcterms:created>
  <dcterms:modified xsi:type="dcterms:W3CDTF">2011-01-28T11:43:06Z</dcterms:modified>
</cp:coreProperties>
</file>